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65" r:id="rId27"/>
    <p:sldId id="266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2" r:id="rId41"/>
    <p:sldId id="323" r:id="rId42"/>
    <p:sldId id="292" r:id="rId43"/>
    <p:sldId id="320" r:id="rId44"/>
    <p:sldId id="318" r:id="rId45"/>
    <p:sldId id="319" r:id="rId46"/>
    <p:sldId id="259" r:id="rId47"/>
    <p:sldId id="260" r:id="rId48"/>
    <p:sldId id="324" r:id="rId49"/>
    <p:sldId id="307" r:id="rId50"/>
    <p:sldId id="293" r:id="rId51"/>
    <p:sldId id="321" r:id="rId52"/>
    <p:sldId id="325" r:id="rId53"/>
    <p:sldId id="312" r:id="rId54"/>
    <p:sldId id="313" r:id="rId55"/>
    <p:sldId id="311" r:id="rId56"/>
    <p:sldId id="309" r:id="rId57"/>
    <p:sldId id="310" r:id="rId58"/>
    <p:sldId id="314" r:id="rId59"/>
    <p:sldId id="315" r:id="rId60"/>
    <p:sldId id="316" r:id="rId61"/>
    <p:sldId id="317" r:id="rId62"/>
    <p:sldId id="272" r:id="rId63"/>
    <p:sldId id="274" r:id="rId64"/>
    <p:sldId id="27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2"/>
            <p14:sldId id="323"/>
            <p14:sldId id="292"/>
            <p14:sldId id="320"/>
            <p14:sldId id="318"/>
            <p14:sldId id="319"/>
            <p14:sldId id="259"/>
            <p14:sldId id="260"/>
            <p14:sldId id="324"/>
            <p14:sldId id="307"/>
            <p14:sldId id="293"/>
            <p14:sldId id="321"/>
            <p14:sldId id="325"/>
          </p14:sldIdLst>
        </p14:section>
        <p14:section name="Untitled Section" id="{F37056D3-D047-4E3A-B2AB-DDF69158E1D9}">
          <p14:sldIdLst>
            <p14:sldId id="312"/>
            <p14:sldId id="313"/>
            <p14:sldId id="311"/>
            <p14:sldId id="309"/>
            <p14:sldId id="310"/>
            <p14:sldId id="314"/>
            <p14:sldId id="315"/>
            <p14:sldId id="316"/>
            <p14:sldId id="317"/>
          </p14:sldIdLst>
        </p14:section>
        <p14:section name="Untitled Section" id="{A274914B-2B7E-4986-A890-2018478978D5}">
          <p14:sldIdLst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17" autoAdjust="0"/>
    <p:restoredTop sz="86018" autoAdjust="0"/>
  </p:normalViewPr>
  <p:slideViewPr>
    <p:cSldViewPr snapToGrid="0">
      <p:cViewPr varScale="1">
        <p:scale>
          <a:sx n="52" d="100"/>
          <a:sy n="52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yungchou.github.io/sit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49E39-904F-41E1-B806-03F61345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2" y="1690688"/>
            <a:ext cx="7582541" cy="466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\AppData\Local\Temp\SNAGHTML29fa299.PNG">
            <a:extLst>
              <a:ext uri="{FF2B5EF4-FFF2-40B4-BE49-F238E27FC236}">
                <a16:creationId xmlns:a16="http://schemas.microsoft.com/office/drawing/2014/main" id="{5F8EBFC6-4D13-4273-BCFF-25A71523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12192000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2" y="2367171"/>
            <a:ext cx="74746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3600" dirty="0"/>
              <a:t>some suspect that’s where life started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3774-C0EE-4D86-996F-208853CA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365125"/>
            <a:ext cx="3733800" cy="2665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91DC3-CCC4-4580-B875-B2B4AF2E4E6F}"/>
              </a:ext>
            </a:extLst>
          </p:cNvPr>
          <p:cNvSpPr/>
          <p:nvPr/>
        </p:nvSpPr>
        <p:spPr>
          <a:xfrm>
            <a:off x="7484533" y="1942910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7E32B-43DB-4180-B9D8-273EF538FEFE}"/>
              </a:ext>
            </a:extLst>
          </p:cNvPr>
          <p:cNvSpPr/>
          <p:nvPr/>
        </p:nvSpPr>
        <p:spPr>
          <a:xfrm>
            <a:off x="8665636" y="1080804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4C0AB-C8EA-4405-9B42-1D65BD344939}"/>
              </a:ext>
            </a:extLst>
          </p:cNvPr>
          <p:cNvSpPr/>
          <p:nvPr/>
        </p:nvSpPr>
        <p:spPr>
          <a:xfrm>
            <a:off x="9948337" y="1042818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5" y="1690688"/>
            <a:ext cx="6378478" cy="4072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412" y="2334140"/>
            <a:ext cx="4800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5" y="2718358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54"/>
            <a:ext cx="10515600" cy="4702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Predicting hospital readmissions with Machine Learning</a:t>
            </a:r>
          </a:p>
          <a:p>
            <a:pPr lvl="1"/>
            <a:r>
              <a:rPr lang="en-US" dirty="0"/>
              <a:t>A meaningful step to solve a complex problem</a:t>
            </a:r>
          </a:p>
          <a:p>
            <a:pPr lvl="1"/>
            <a:r>
              <a:rPr lang="en-US" dirty="0"/>
              <a:t>It does provide some insight of the service quality and a patient’s experience</a:t>
            </a:r>
          </a:p>
          <a:p>
            <a:pPr lvl="1"/>
            <a:r>
              <a:rPr lang="en-US" dirty="0"/>
              <a:t>Relevant to real world problem solving and warrant mode efforts</a:t>
            </a:r>
          </a:p>
          <a:p>
            <a:r>
              <a:rPr lang="en-US" dirty="0"/>
              <a:t>Data cleaning is tedious, yet at the end it pays off</a:t>
            </a:r>
          </a:p>
          <a:p>
            <a:r>
              <a:rPr lang="en-US" dirty="0"/>
              <a:t>SMOTE is so hot, it’s cool</a:t>
            </a:r>
          </a:p>
          <a:p>
            <a:r>
              <a:rPr lang="en-US" dirty="0"/>
              <a:t>Hello Ranger and good riddance </a:t>
            </a:r>
            <a:r>
              <a:rPr lang="en-US" dirty="0" err="1"/>
              <a:t>RandomForest</a:t>
            </a:r>
            <a:endParaRPr lang="en-US" dirty="0"/>
          </a:p>
          <a:p>
            <a:r>
              <a:rPr lang="en-US" dirty="0"/>
              <a:t>Computing power was critical for productivity</a:t>
            </a:r>
          </a:p>
          <a:p>
            <a:r>
              <a:rPr lang="en-US" dirty="0"/>
              <a:t>I would like to underfit something at some point of time</a:t>
            </a:r>
          </a:p>
          <a:p>
            <a:r>
              <a:rPr lang="en-US" dirty="0"/>
              <a:t>Hyperparameters, there’s a reason why they are call ‘hyper’</a:t>
            </a:r>
          </a:p>
          <a:p>
            <a:r>
              <a:rPr lang="en-US" dirty="0"/>
              <a:t>Ensemble model = practices + practices + more practices</a:t>
            </a:r>
          </a:p>
          <a:p>
            <a:r>
              <a:rPr lang="en-US" dirty="0"/>
              <a:t>So many tools, so little time</a:t>
            </a:r>
          </a:p>
          <a:p>
            <a:r>
              <a:rPr lang="en-US" dirty="0"/>
              <a:t>Pick just a few and make some lemonade</a:t>
            </a:r>
          </a:p>
          <a:p>
            <a:r>
              <a:rPr lang="en-US" dirty="0"/>
              <a:t>I’M 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131" y="4421326"/>
            <a:ext cx="1152579" cy="15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2494840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074" name="Picture 2" descr="(Case of 12) 12 oz. Beaverhead Clover Honey Bear">
            <a:extLst>
              <a:ext uri="{FF2B5EF4-FFF2-40B4-BE49-F238E27FC236}">
                <a16:creationId xmlns:a16="http://schemas.microsoft.com/office/drawing/2014/main" id="{3F9FD49C-3C95-4846-B336-C60DD87C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01" y="2444619"/>
            <a:ext cx="1968759" cy="19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3208-B9EC-4982-BD77-F061D40A5D1E}"/>
              </a:ext>
            </a:extLst>
          </p:cNvPr>
          <p:cNvSpPr txBox="1"/>
          <p:nvPr/>
        </p:nvSpPr>
        <p:spPr>
          <a:xfrm>
            <a:off x="7236959" y="4704544"/>
            <a:ext cx="3249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Honey, I’ll  b home very soon.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E9E9F-9590-4D7A-A76D-D02ADD70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29496"/>
            <a:ext cx="112911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EC238-7D66-47E2-986D-1B482824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4" y="5548824"/>
            <a:ext cx="1365622" cy="24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B083A0-69B1-40A5-B002-274DD14BB511}"/>
              </a:ext>
            </a:extLst>
          </p:cNvPr>
          <p:cNvSpPr/>
          <p:nvPr/>
        </p:nvSpPr>
        <p:spPr>
          <a:xfrm>
            <a:off x="982132" y="1879600"/>
            <a:ext cx="5300133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156-C99B-4C0B-861C-EE8E561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590905"/>
            <a:ext cx="8523809" cy="5676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3F91F-C4F2-4856-9E63-18E6369E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46" y="3961601"/>
            <a:ext cx="1360848" cy="24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61A2F-7C0D-4B61-B8C1-D9D49932F60F}"/>
              </a:ext>
            </a:extLst>
          </p:cNvPr>
          <p:cNvSpPr/>
          <p:nvPr/>
        </p:nvSpPr>
        <p:spPr>
          <a:xfrm>
            <a:off x="1851028" y="1066800"/>
            <a:ext cx="6056838" cy="1625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C61AE-2510-48B2-ADCE-3C74AA5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A22CA-E701-4B59-B17F-7AC0FD147524}"/>
              </a:ext>
            </a:extLst>
          </p:cNvPr>
          <p:cNvSpPr/>
          <p:nvPr/>
        </p:nvSpPr>
        <p:spPr>
          <a:xfrm>
            <a:off x="1021295" y="1473200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24D50-FB9E-4BB6-A279-4506D7626759}"/>
              </a:ext>
            </a:extLst>
          </p:cNvPr>
          <p:cNvSpPr/>
          <p:nvPr/>
        </p:nvSpPr>
        <p:spPr>
          <a:xfrm>
            <a:off x="1021294" y="3589868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0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001B-EA5E-4B84-8C87-9DFC266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0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D357-BBBD-46AB-9482-60392A5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3" y="2065439"/>
            <a:ext cx="6019048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5EB72-4C7E-49AD-B760-31F47CC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3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5A991-0BD2-4FB1-943F-4C8504FC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780467"/>
            <a:ext cx="8685714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71EB1A-D48C-4266-B980-BE80276D31F3}"/>
              </a:ext>
            </a:extLst>
          </p:cNvPr>
          <p:cNvGrpSpPr/>
          <p:nvPr/>
        </p:nvGrpSpPr>
        <p:grpSpPr>
          <a:xfrm>
            <a:off x="1752600" y="1196905"/>
            <a:ext cx="8686800" cy="4464190"/>
            <a:chOff x="1676370" y="470335"/>
            <a:chExt cx="8686800" cy="4464190"/>
          </a:xfrm>
        </p:grpSpPr>
        <p:pic>
          <p:nvPicPr>
            <p:cNvPr id="1026" name="Picture 2" descr="C:\Users\da\AppData\Local\Temp\SNAGHTML1cb7e8d.PNG">
              <a:extLst>
                <a:ext uri="{FF2B5EF4-FFF2-40B4-BE49-F238E27FC236}">
                  <a16:creationId xmlns:a16="http://schemas.microsoft.com/office/drawing/2014/main" id="{E616C5F5-D8EE-4CB8-87D3-7DFBECCF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70" y="470335"/>
              <a:ext cx="8686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CD084-7B56-4E14-A8F8-D3C6E27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370" y="3715477"/>
              <a:ext cx="8666667" cy="1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775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AB2AA3-423A-444C-A9D3-CD252F752087}"/>
              </a:ext>
            </a:extLst>
          </p:cNvPr>
          <p:cNvGrpSpPr/>
          <p:nvPr/>
        </p:nvGrpSpPr>
        <p:grpSpPr>
          <a:xfrm>
            <a:off x="1755272" y="1885391"/>
            <a:ext cx="8681456" cy="3087217"/>
            <a:chOff x="1755272" y="1131283"/>
            <a:chExt cx="8681456" cy="30872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13A174-6145-45D1-B03B-DE132F7C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72" y="2639499"/>
              <a:ext cx="8681456" cy="1579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66B8A-D30F-4DFC-BBCF-D2729A40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368" y="1131283"/>
              <a:ext cx="8669263" cy="125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820</Words>
  <Application>Microsoft Office PowerPoint</Application>
  <PresentationFormat>Widescreen</PresentationFormat>
  <Paragraphs>167</Paragraphs>
  <Slides>64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137</cp:revision>
  <dcterms:created xsi:type="dcterms:W3CDTF">2018-12-09T12:26:43Z</dcterms:created>
  <dcterms:modified xsi:type="dcterms:W3CDTF">2018-12-12T16:25:07Z</dcterms:modified>
</cp:coreProperties>
</file>